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9144000" cy="5143500" type="screen16x9"/>
  <p:notesSz cx="6858000" cy="9144000"/>
  <p:embeddedFontLst>
    <p:embeddedFont>
      <p:font typeface="Jost" panose="020B060402020202020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lack" panose="00000A00000000000000" pitchFamily="2" charset="0"/>
      <p:bold r:id="rId19"/>
      <p:boldItalic r:id="rId20"/>
    </p:embeddedFont>
    <p:embeddedFont>
      <p:font typeface="Montserrat Medium" panose="00000600000000000000" pitchFamily="2" charset="0"/>
      <p:regular r:id="rId21"/>
      <p:bold r:id="rId22"/>
      <p:italic r:id="rId23"/>
      <p:boldItalic r:id="rId24"/>
    </p:embeddedFont>
    <p:embeddedFont>
      <p:font typeface="Tajawal" panose="020B0604020202020204" charset="-78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1f682941b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1f682941b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52b523450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52b523450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52b523450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52b523450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52b523450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52b523450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52b523450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52b523450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52b523450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52b523450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52b523450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52b523450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3452019" y="-348332"/>
            <a:ext cx="1019565" cy="1290805"/>
            <a:chOff x="-4017975" y="-49702"/>
            <a:chExt cx="1162825" cy="1472177"/>
          </a:xfrm>
        </p:grpSpPr>
        <p:sp>
          <p:nvSpPr>
            <p:cNvPr id="12" name="Google Shape;12;p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8425338" y="2120543"/>
            <a:ext cx="1938846" cy="1720830"/>
            <a:chOff x="-1873362" y="2120543"/>
            <a:chExt cx="1938846" cy="1720830"/>
          </a:xfrm>
        </p:grpSpPr>
        <p:sp>
          <p:nvSpPr>
            <p:cNvPr id="20" name="Google Shape;2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flipH="1">
            <a:off x="-1155987" y="-912707"/>
            <a:ext cx="1938846" cy="1720830"/>
            <a:chOff x="-1873362" y="2120543"/>
            <a:chExt cx="1938846" cy="1720830"/>
          </a:xfrm>
        </p:grpSpPr>
        <p:sp>
          <p:nvSpPr>
            <p:cNvPr id="40" name="Google Shape;4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flipH="1">
            <a:off x="6857372" y="-188512"/>
            <a:ext cx="1516025" cy="1489525"/>
            <a:chOff x="-3888525" y="-3012325"/>
            <a:chExt cx="1516025" cy="1489525"/>
          </a:xfrm>
        </p:grpSpPr>
        <p:sp>
          <p:nvSpPr>
            <p:cNvPr id="60" name="Google Shape;60;p2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>
            <a:spLocks noGrp="1"/>
          </p:cNvSpPr>
          <p:nvPr>
            <p:ph type="title" hasCustomPrompt="1"/>
          </p:nvPr>
        </p:nvSpPr>
        <p:spPr>
          <a:xfrm>
            <a:off x="1267387" y="1365025"/>
            <a:ext cx="6609300" cy="1407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1267375" y="3255875"/>
            <a:ext cx="6609300" cy="52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41" name="Google Shape;341;p11"/>
          <p:cNvGrpSpPr/>
          <p:nvPr/>
        </p:nvGrpSpPr>
        <p:grpSpPr>
          <a:xfrm flipH="1">
            <a:off x="6844388" y="3930543"/>
            <a:ext cx="1938846" cy="1720830"/>
            <a:chOff x="-1873362" y="2120543"/>
            <a:chExt cx="1938846" cy="1720830"/>
          </a:xfrm>
        </p:grpSpPr>
        <p:sp>
          <p:nvSpPr>
            <p:cNvPr id="342" name="Google Shape;342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1"/>
          <p:cNvGrpSpPr/>
          <p:nvPr/>
        </p:nvGrpSpPr>
        <p:grpSpPr>
          <a:xfrm flipH="1">
            <a:off x="1408072" y="4117288"/>
            <a:ext cx="1929500" cy="2210100"/>
            <a:chOff x="295725" y="-3462825"/>
            <a:chExt cx="1929500" cy="2210100"/>
          </a:xfrm>
        </p:grpSpPr>
        <p:sp>
          <p:nvSpPr>
            <p:cNvPr id="362" name="Google Shape;362;p11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1"/>
          <p:cNvGrpSpPr/>
          <p:nvPr/>
        </p:nvGrpSpPr>
        <p:grpSpPr>
          <a:xfrm flipH="1">
            <a:off x="6292047" y="-450687"/>
            <a:ext cx="1516025" cy="1489525"/>
            <a:chOff x="-3888525" y="-3012325"/>
            <a:chExt cx="1516025" cy="1489525"/>
          </a:xfrm>
        </p:grpSpPr>
        <p:sp>
          <p:nvSpPr>
            <p:cNvPr id="388" name="Google Shape;388;p11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 flipH="1">
            <a:off x="-128787" y="-450682"/>
            <a:ext cx="1938846" cy="1720830"/>
            <a:chOff x="-1873362" y="2120543"/>
            <a:chExt cx="1938846" cy="1720830"/>
          </a:xfrm>
        </p:grpSpPr>
        <p:sp>
          <p:nvSpPr>
            <p:cNvPr id="400" name="Google Shape;400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1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3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6" name="Google Shape;426;p13"/>
          <p:cNvSpPr txBox="1">
            <a:spLocks noGrp="1"/>
          </p:cNvSpPr>
          <p:nvPr>
            <p:ph type="subTitle" idx="5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3"/>
          <p:cNvSpPr txBox="1">
            <a:spLocks noGrp="1"/>
          </p:cNvSpPr>
          <p:nvPr>
            <p:ph type="subTitle" idx="6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8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subTitle" idx="9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>
            <a:spLocks noGrp="1"/>
          </p:cNvSpPr>
          <p:nvPr>
            <p:ph type="subTitle" idx="14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15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>
            <a:spLocks noGrp="1"/>
          </p:cNvSpPr>
          <p:nvPr>
            <p:ph type="title"/>
          </p:nvPr>
        </p:nvSpPr>
        <p:spPr>
          <a:xfrm>
            <a:off x="1940550" y="3438075"/>
            <a:ext cx="5262900" cy="3630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3" name="Google Shape;473;p14"/>
          <p:cNvSpPr txBox="1">
            <a:spLocks noGrp="1"/>
          </p:cNvSpPr>
          <p:nvPr>
            <p:ph type="subTitle" idx="1"/>
          </p:nvPr>
        </p:nvSpPr>
        <p:spPr>
          <a:xfrm>
            <a:off x="1940550" y="1342425"/>
            <a:ext cx="5262900" cy="159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4" name="Google Shape;474;p14"/>
          <p:cNvGrpSpPr/>
          <p:nvPr/>
        </p:nvGrpSpPr>
        <p:grpSpPr>
          <a:xfrm>
            <a:off x="8103363" y="1111063"/>
            <a:ext cx="1040638" cy="901375"/>
            <a:chOff x="8457538" y="810363"/>
            <a:chExt cx="1040638" cy="901375"/>
          </a:xfrm>
        </p:grpSpPr>
        <p:grpSp>
          <p:nvGrpSpPr>
            <p:cNvPr id="475" name="Google Shape;475;p1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476" name="Google Shape;476;p1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" name="Google Shape;482;p14"/>
          <p:cNvGrpSpPr/>
          <p:nvPr/>
        </p:nvGrpSpPr>
        <p:grpSpPr>
          <a:xfrm>
            <a:off x="214269" y="2098393"/>
            <a:ext cx="1019565" cy="1290805"/>
            <a:chOff x="-4017975" y="-49702"/>
            <a:chExt cx="1162825" cy="1472177"/>
          </a:xfrm>
        </p:grpSpPr>
        <p:sp>
          <p:nvSpPr>
            <p:cNvPr id="483" name="Google Shape;483;p1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2" name="Google Shape;492;p15"/>
          <p:cNvGrpSpPr/>
          <p:nvPr/>
        </p:nvGrpSpPr>
        <p:grpSpPr>
          <a:xfrm>
            <a:off x="8289922" y="1760200"/>
            <a:ext cx="1369850" cy="1342825"/>
            <a:chOff x="-3742350" y="-3012325"/>
            <a:chExt cx="1369850" cy="1342825"/>
          </a:xfrm>
        </p:grpSpPr>
        <p:sp>
          <p:nvSpPr>
            <p:cNvPr id="493" name="Google Shape;493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15"/>
          <p:cNvGrpSpPr/>
          <p:nvPr/>
        </p:nvGrpSpPr>
        <p:grpSpPr>
          <a:xfrm>
            <a:off x="-275103" y="120400"/>
            <a:ext cx="1369850" cy="1342825"/>
            <a:chOff x="-3742350" y="-3012325"/>
            <a:chExt cx="1369850" cy="1342825"/>
          </a:xfrm>
        </p:grpSpPr>
        <p:sp>
          <p:nvSpPr>
            <p:cNvPr id="505" name="Google Shape;505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15"/>
          <p:cNvGrpSpPr/>
          <p:nvPr/>
        </p:nvGrpSpPr>
        <p:grpSpPr>
          <a:xfrm>
            <a:off x="7444085" y="-614062"/>
            <a:ext cx="1040637" cy="901375"/>
            <a:chOff x="7772485" y="-345137"/>
            <a:chExt cx="1040637" cy="901375"/>
          </a:xfrm>
        </p:grpSpPr>
        <p:grpSp>
          <p:nvGrpSpPr>
            <p:cNvPr id="517" name="Google Shape;517;p15"/>
            <p:cNvGrpSpPr/>
            <p:nvPr/>
          </p:nvGrpSpPr>
          <p:grpSpPr>
            <a:xfrm>
              <a:off x="8096397" y="-345137"/>
              <a:ext cx="716725" cy="901375"/>
              <a:chOff x="-3888525" y="-2483300"/>
              <a:chExt cx="716725" cy="901375"/>
            </a:xfrm>
          </p:grpSpPr>
          <p:sp>
            <p:nvSpPr>
              <p:cNvPr id="518" name="Google Shape;518;p1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15"/>
            <p:cNvGrpSpPr/>
            <p:nvPr/>
          </p:nvGrpSpPr>
          <p:grpSpPr>
            <a:xfrm>
              <a:off x="7772485" y="175988"/>
              <a:ext cx="323925" cy="323650"/>
              <a:chOff x="1608625" y="299800"/>
              <a:chExt cx="323925" cy="323650"/>
            </a:xfrm>
          </p:grpSpPr>
          <p:sp>
            <p:nvSpPr>
              <p:cNvPr id="521" name="Google Shape;521;p1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4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6" name="Google Shape;526;p16"/>
          <p:cNvGrpSpPr/>
          <p:nvPr/>
        </p:nvGrpSpPr>
        <p:grpSpPr>
          <a:xfrm>
            <a:off x="7771338" y="4403813"/>
            <a:ext cx="1040638" cy="901375"/>
            <a:chOff x="8457538" y="810363"/>
            <a:chExt cx="1040638" cy="901375"/>
          </a:xfrm>
        </p:grpSpPr>
        <p:grpSp>
          <p:nvGrpSpPr>
            <p:cNvPr id="527" name="Google Shape;527;p16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4" name="Google Shape;534;p16"/>
          <p:cNvGrpSpPr/>
          <p:nvPr/>
        </p:nvGrpSpPr>
        <p:grpSpPr>
          <a:xfrm>
            <a:off x="7771359" y="4167517"/>
            <a:ext cx="761479" cy="750124"/>
            <a:chOff x="-642191" y="1634242"/>
            <a:chExt cx="761479" cy="750124"/>
          </a:xfrm>
        </p:grpSpPr>
        <p:sp>
          <p:nvSpPr>
            <p:cNvPr id="535" name="Google Shape;535;p16"/>
            <p:cNvSpPr/>
            <p:nvPr/>
          </p:nvSpPr>
          <p:spPr>
            <a:xfrm rot="10800000">
              <a:off x="-642191" y="235071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-553634" y="1723763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8166" y="1634242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6"/>
          <p:cNvGrpSpPr/>
          <p:nvPr/>
        </p:nvGrpSpPr>
        <p:grpSpPr>
          <a:xfrm>
            <a:off x="330444" y="-221875"/>
            <a:ext cx="713803" cy="706547"/>
            <a:chOff x="-4017975" y="616650"/>
            <a:chExt cx="814100" cy="805825"/>
          </a:xfrm>
        </p:grpSpPr>
        <p:sp>
          <p:nvSpPr>
            <p:cNvPr id="539" name="Google Shape;539;p16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7"/>
          <p:cNvSpPr txBox="1">
            <a:spLocks noGrp="1"/>
          </p:cNvSpPr>
          <p:nvPr>
            <p:ph type="subTitle" idx="1"/>
          </p:nvPr>
        </p:nvSpPr>
        <p:spPr>
          <a:xfrm>
            <a:off x="7828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17"/>
          <p:cNvSpPr txBox="1">
            <a:spLocks noGrp="1"/>
          </p:cNvSpPr>
          <p:nvPr>
            <p:ph type="subTitle" idx="2"/>
          </p:nvPr>
        </p:nvSpPr>
        <p:spPr>
          <a:xfrm>
            <a:off x="7828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17"/>
          <p:cNvSpPr txBox="1">
            <a:spLocks noGrp="1"/>
          </p:cNvSpPr>
          <p:nvPr>
            <p:ph type="subTitle" idx="3"/>
          </p:nvPr>
        </p:nvSpPr>
        <p:spPr>
          <a:xfrm>
            <a:off x="341640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17"/>
          <p:cNvSpPr txBox="1">
            <a:spLocks noGrp="1"/>
          </p:cNvSpPr>
          <p:nvPr>
            <p:ph type="subTitle" idx="4"/>
          </p:nvPr>
        </p:nvSpPr>
        <p:spPr>
          <a:xfrm>
            <a:off x="341640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17"/>
          <p:cNvSpPr txBox="1">
            <a:spLocks noGrp="1"/>
          </p:cNvSpPr>
          <p:nvPr>
            <p:ph type="subTitle" idx="5"/>
          </p:nvPr>
        </p:nvSpPr>
        <p:spPr>
          <a:xfrm>
            <a:off x="60499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6"/>
          </p:nvPr>
        </p:nvSpPr>
        <p:spPr>
          <a:xfrm>
            <a:off x="60499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51" name="Google Shape;551;p17"/>
          <p:cNvGrpSpPr/>
          <p:nvPr/>
        </p:nvGrpSpPr>
        <p:grpSpPr>
          <a:xfrm>
            <a:off x="-382087" y="624425"/>
            <a:ext cx="1040638" cy="901375"/>
            <a:chOff x="8457538" y="810363"/>
            <a:chExt cx="1040638" cy="901375"/>
          </a:xfrm>
        </p:grpSpPr>
        <p:grpSp>
          <p:nvGrpSpPr>
            <p:cNvPr id="552" name="Google Shape;552;p1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9" name="Google Shape;559;p17"/>
          <p:cNvGrpSpPr/>
          <p:nvPr/>
        </p:nvGrpSpPr>
        <p:grpSpPr>
          <a:xfrm rot="10800000">
            <a:off x="8274244" y="624418"/>
            <a:ext cx="1803578" cy="1592367"/>
            <a:chOff x="-4912150" y="-393637"/>
            <a:chExt cx="2057000" cy="1816112"/>
          </a:xfrm>
        </p:grpSpPr>
        <p:sp>
          <p:nvSpPr>
            <p:cNvPr id="560" name="Google Shape;56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7"/>
          <p:cNvGrpSpPr/>
          <p:nvPr/>
        </p:nvGrpSpPr>
        <p:grpSpPr>
          <a:xfrm rot="10800000">
            <a:off x="1179219" y="4287293"/>
            <a:ext cx="1803578" cy="1592367"/>
            <a:chOff x="-4912150" y="-393637"/>
            <a:chExt cx="2057000" cy="1816112"/>
          </a:xfrm>
        </p:grpSpPr>
        <p:sp>
          <p:nvSpPr>
            <p:cNvPr id="580" name="Google Shape;58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8"/>
          <p:cNvSpPr txBox="1">
            <a:spLocks noGrp="1"/>
          </p:cNvSpPr>
          <p:nvPr>
            <p:ph type="title"/>
          </p:nvPr>
        </p:nvSpPr>
        <p:spPr>
          <a:xfrm flipH="1"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8"/>
          <p:cNvSpPr txBox="1">
            <a:spLocks noGrp="1"/>
          </p:cNvSpPr>
          <p:nvPr>
            <p:ph type="subTitle" idx="1"/>
          </p:nvPr>
        </p:nvSpPr>
        <p:spPr>
          <a:xfrm>
            <a:off x="1589125" y="234917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18"/>
          <p:cNvSpPr txBox="1">
            <a:spLocks noGrp="1"/>
          </p:cNvSpPr>
          <p:nvPr>
            <p:ph type="subTitle" idx="2"/>
          </p:nvPr>
        </p:nvSpPr>
        <p:spPr>
          <a:xfrm>
            <a:off x="1589125" y="201120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18"/>
          <p:cNvSpPr txBox="1">
            <a:spLocks noGrp="1"/>
          </p:cNvSpPr>
          <p:nvPr>
            <p:ph type="subTitle" idx="3"/>
          </p:nvPr>
        </p:nvSpPr>
        <p:spPr>
          <a:xfrm>
            <a:off x="5013850" y="235197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18"/>
          <p:cNvSpPr txBox="1">
            <a:spLocks noGrp="1"/>
          </p:cNvSpPr>
          <p:nvPr>
            <p:ph type="subTitle" idx="4"/>
          </p:nvPr>
        </p:nvSpPr>
        <p:spPr>
          <a:xfrm>
            <a:off x="5013850" y="201400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18"/>
          <p:cNvSpPr txBox="1">
            <a:spLocks noGrp="1"/>
          </p:cNvSpPr>
          <p:nvPr>
            <p:ph type="subTitle" idx="5"/>
          </p:nvPr>
        </p:nvSpPr>
        <p:spPr>
          <a:xfrm>
            <a:off x="1589125" y="396012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18"/>
          <p:cNvSpPr txBox="1">
            <a:spLocks noGrp="1"/>
          </p:cNvSpPr>
          <p:nvPr>
            <p:ph type="subTitle" idx="6"/>
          </p:nvPr>
        </p:nvSpPr>
        <p:spPr>
          <a:xfrm>
            <a:off x="1589125" y="362215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18"/>
          <p:cNvSpPr txBox="1">
            <a:spLocks noGrp="1"/>
          </p:cNvSpPr>
          <p:nvPr>
            <p:ph type="subTitle" idx="7"/>
          </p:nvPr>
        </p:nvSpPr>
        <p:spPr>
          <a:xfrm>
            <a:off x="5013850" y="3960098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18"/>
          <p:cNvSpPr txBox="1">
            <a:spLocks noGrp="1"/>
          </p:cNvSpPr>
          <p:nvPr>
            <p:ph type="subTitle" idx="8"/>
          </p:nvPr>
        </p:nvSpPr>
        <p:spPr>
          <a:xfrm>
            <a:off x="5013850" y="3622123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09" name="Google Shape;609;p18"/>
          <p:cNvGrpSpPr/>
          <p:nvPr/>
        </p:nvGrpSpPr>
        <p:grpSpPr>
          <a:xfrm flipH="1">
            <a:off x="205972" y="3517863"/>
            <a:ext cx="873188" cy="546900"/>
            <a:chOff x="1115510" y="4327288"/>
            <a:chExt cx="873188" cy="546900"/>
          </a:xfrm>
        </p:grpSpPr>
        <p:sp>
          <p:nvSpPr>
            <p:cNvPr id="610" name="Google Shape;610;p1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1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5" name="Google Shape;615;p18"/>
          <p:cNvGrpSpPr/>
          <p:nvPr/>
        </p:nvGrpSpPr>
        <p:grpSpPr>
          <a:xfrm>
            <a:off x="-234937" y="-460907"/>
            <a:ext cx="1938846" cy="1720830"/>
            <a:chOff x="-1873362" y="2120543"/>
            <a:chExt cx="1938846" cy="1720830"/>
          </a:xfrm>
        </p:grpSpPr>
        <p:sp>
          <p:nvSpPr>
            <p:cNvPr id="616" name="Google Shape;616;p18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18"/>
          <p:cNvGrpSpPr/>
          <p:nvPr/>
        </p:nvGrpSpPr>
        <p:grpSpPr>
          <a:xfrm>
            <a:off x="7932072" y="2686300"/>
            <a:ext cx="1929500" cy="2210100"/>
            <a:chOff x="295725" y="-3462825"/>
            <a:chExt cx="1929500" cy="2210100"/>
          </a:xfrm>
        </p:grpSpPr>
        <p:sp>
          <p:nvSpPr>
            <p:cNvPr id="636" name="Google Shape;636;p1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19"/>
          <p:cNvSpPr txBox="1">
            <a:spLocks noGrp="1"/>
          </p:cNvSpPr>
          <p:nvPr>
            <p:ph type="subTitle" idx="1"/>
          </p:nvPr>
        </p:nvSpPr>
        <p:spPr>
          <a:xfrm>
            <a:off x="785913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4" name="Google Shape;664;p19"/>
          <p:cNvSpPr txBox="1">
            <a:spLocks noGrp="1"/>
          </p:cNvSpPr>
          <p:nvPr>
            <p:ph type="subTitle" idx="2"/>
          </p:nvPr>
        </p:nvSpPr>
        <p:spPr>
          <a:xfrm>
            <a:off x="785913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19"/>
          <p:cNvSpPr txBox="1">
            <a:spLocks noGrp="1"/>
          </p:cNvSpPr>
          <p:nvPr>
            <p:ph type="subTitle" idx="3"/>
          </p:nvPr>
        </p:nvSpPr>
        <p:spPr>
          <a:xfrm>
            <a:off x="3428113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19"/>
          <p:cNvSpPr txBox="1">
            <a:spLocks noGrp="1"/>
          </p:cNvSpPr>
          <p:nvPr>
            <p:ph type="subTitle" idx="4"/>
          </p:nvPr>
        </p:nvSpPr>
        <p:spPr>
          <a:xfrm>
            <a:off x="3428100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7" name="Google Shape;667;p19"/>
          <p:cNvSpPr txBox="1">
            <a:spLocks noGrp="1"/>
          </p:cNvSpPr>
          <p:nvPr>
            <p:ph type="subTitle" idx="5"/>
          </p:nvPr>
        </p:nvSpPr>
        <p:spPr>
          <a:xfrm>
            <a:off x="6070288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19"/>
          <p:cNvSpPr txBox="1">
            <a:spLocks noGrp="1"/>
          </p:cNvSpPr>
          <p:nvPr>
            <p:ph type="subTitle" idx="6"/>
          </p:nvPr>
        </p:nvSpPr>
        <p:spPr>
          <a:xfrm>
            <a:off x="6070288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9" name="Google Shape;669;p19"/>
          <p:cNvSpPr txBox="1">
            <a:spLocks noGrp="1"/>
          </p:cNvSpPr>
          <p:nvPr>
            <p:ph type="subTitle" idx="7"/>
          </p:nvPr>
        </p:nvSpPr>
        <p:spPr>
          <a:xfrm>
            <a:off x="785913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19"/>
          <p:cNvSpPr txBox="1">
            <a:spLocks noGrp="1"/>
          </p:cNvSpPr>
          <p:nvPr>
            <p:ph type="subTitle" idx="8"/>
          </p:nvPr>
        </p:nvSpPr>
        <p:spPr>
          <a:xfrm>
            <a:off x="785913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1" name="Google Shape;671;p19"/>
          <p:cNvSpPr txBox="1">
            <a:spLocks noGrp="1"/>
          </p:cNvSpPr>
          <p:nvPr>
            <p:ph type="subTitle" idx="9"/>
          </p:nvPr>
        </p:nvSpPr>
        <p:spPr>
          <a:xfrm>
            <a:off x="3428113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19"/>
          <p:cNvSpPr txBox="1">
            <a:spLocks noGrp="1"/>
          </p:cNvSpPr>
          <p:nvPr>
            <p:ph type="subTitle" idx="13"/>
          </p:nvPr>
        </p:nvSpPr>
        <p:spPr>
          <a:xfrm>
            <a:off x="3428100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19"/>
          <p:cNvSpPr txBox="1">
            <a:spLocks noGrp="1"/>
          </p:cNvSpPr>
          <p:nvPr>
            <p:ph type="subTitle" idx="14"/>
          </p:nvPr>
        </p:nvSpPr>
        <p:spPr>
          <a:xfrm>
            <a:off x="6070288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19"/>
          <p:cNvSpPr txBox="1">
            <a:spLocks noGrp="1"/>
          </p:cNvSpPr>
          <p:nvPr>
            <p:ph type="subTitle" idx="15"/>
          </p:nvPr>
        </p:nvSpPr>
        <p:spPr>
          <a:xfrm>
            <a:off x="6070288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75" name="Google Shape;675;p19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676" name="Google Shape;676;p1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677" name="Google Shape;677;p1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1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680" name="Google Shape;680;p1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" name="Google Shape;683;p19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684" name="Google Shape;684;p1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685" name="Google Shape;685;p1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7" name="Google Shape;687;p1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688" name="Google Shape;688;p1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" name="Google Shape;691;p19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692" name="Google Shape;692;p19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9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697" name="Google Shape;697;p19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 txBox="1">
            <a:spLocks noGrp="1"/>
          </p:cNvSpPr>
          <p:nvPr>
            <p:ph type="title" hasCustomPrompt="1"/>
          </p:nvPr>
        </p:nvSpPr>
        <p:spPr>
          <a:xfrm>
            <a:off x="1862850" y="55625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20"/>
          <p:cNvSpPr txBox="1">
            <a:spLocks noGrp="1"/>
          </p:cNvSpPr>
          <p:nvPr>
            <p:ph type="subTitle" idx="1"/>
          </p:nvPr>
        </p:nvSpPr>
        <p:spPr>
          <a:xfrm>
            <a:off x="1862850" y="119255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20"/>
          <p:cNvSpPr txBox="1">
            <a:spLocks noGrp="1"/>
          </p:cNvSpPr>
          <p:nvPr>
            <p:ph type="title" idx="2" hasCustomPrompt="1"/>
          </p:nvPr>
        </p:nvSpPr>
        <p:spPr>
          <a:xfrm>
            <a:off x="1862850" y="210690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20"/>
          <p:cNvSpPr txBox="1">
            <a:spLocks noGrp="1"/>
          </p:cNvSpPr>
          <p:nvPr>
            <p:ph type="subTitle" idx="3"/>
          </p:nvPr>
        </p:nvSpPr>
        <p:spPr>
          <a:xfrm>
            <a:off x="1862850" y="274320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20"/>
          <p:cNvSpPr txBox="1">
            <a:spLocks noGrp="1"/>
          </p:cNvSpPr>
          <p:nvPr>
            <p:ph type="title" idx="4" hasCustomPrompt="1"/>
          </p:nvPr>
        </p:nvSpPr>
        <p:spPr>
          <a:xfrm>
            <a:off x="1862850" y="365755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20"/>
          <p:cNvSpPr txBox="1">
            <a:spLocks noGrp="1"/>
          </p:cNvSpPr>
          <p:nvPr>
            <p:ph type="subTitle" idx="5"/>
          </p:nvPr>
        </p:nvSpPr>
        <p:spPr>
          <a:xfrm>
            <a:off x="1862850" y="429385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23" name="Google Shape;723;p20"/>
          <p:cNvGrpSpPr/>
          <p:nvPr/>
        </p:nvGrpSpPr>
        <p:grpSpPr>
          <a:xfrm flipH="1">
            <a:off x="7051226" y="-890069"/>
            <a:ext cx="1938846" cy="1720830"/>
            <a:chOff x="-1873362" y="2120543"/>
            <a:chExt cx="1938846" cy="1720830"/>
          </a:xfrm>
        </p:grpSpPr>
        <p:sp>
          <p:nvSpPr>
            <p:cNvPr id="724" name="Google Shape;724;p20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20"/>
          <p:cNvGrpSpPr/>
          <p:nvPr/>
        </p:nvGrpSpPr>
        <p:grpSpPr>
          <a:xfrm flipH="1">
            <a:off x="-693003" y="-88512"/>
            <a:ext cx="1516025" cy="1489525"/>
            <a:chOff x="-3888525" y="-3012325"/>
            <a:chExt cx="1516025" cy="1489525"/>
          </a:xfrm>
        </p:grpSpPr>
        <p:sp>
          <p:nvSpPr>
            <p:cNvPr id="744" name="Google Shape;744;p20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20"/>
          <p:cNvGrpSpPr/>
          <p:nvPr/>
        </p:nvGrpSpPr>
        <p:grpSpPr>
          <a:xfrm flipH="1">
            <a:off x="8030519" y="1531768"/>
            <a:ext cx="1019565" cy="1290805"/>
            <a:chOff x="-4017975" y="-49702"/>
            <a:chExt cx="1162825" cy="1472177"/>
          </a:xfrm>
        </p:grpSpPr>
        <p:sp>
          <p:nvSpPr>
            <p:cNvPr id="756" name="Google Shape;756;p2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0"/>
          <p:cNvGrpSpPr/>
          <p:nvPr/>
        </p:nvGrpSpPr>
        <p:grpSpPr>
          <a:xfrm flipH="1">
            <a:off x="-3" y="3171850"/>
            <a:ext cx="1929500" cy="2210100"/>
            <a:chOff x="295725" y="-3462825"/>
            <a:chExt cx="1929500" cy="2210100"/>
          </a:xfrm>
        </p:grpSpPr>
        <p:sp>
          <p:nvSpPr>
            <p:cNvPr id="764" name="Google Shape;764;p20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 hasCustomPrompt="1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 flipH="1">
            <a:off x="7451744" y="244568"/>
            <a:ext cx="1019565" cy="1290805"/>
            <a:chOff x="-4017975" y="-49702"/>
            <a:chExt cx="1162825" cy="1472177"/>
          </a:xfrm>
        </p:grpSpPr>
        <p:sp>
          <p:nvSpPr>
            <p:cNvPr id="76" name="Google Shape;76;p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791" name="Google Shape;791;p21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2" name="Google Shape;792;p21"/>
          <p:cNvGrpSpPr/>
          <p:nvPr/>
        </p:nvGrpSpPr>
        <p:grpSpPr>
          <a:xfrm rot="10800000">
            <a:off x="-615206" y="2336518"/>
            <a:ext cx="1803578" cy="1592367"/>
            <a:chOff x="-4912150" y="-393637"/>
            <a:chExt cx="2057000" cy="1816112"/>
          </a:xfrm>
        </p:grpSpPr>
        <p:sp>
          <p:nvSpPr>
            <p:cNvPr id="793" name="Google Shape;793;p21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2"/>
          <p:cNvSpPr txBox="1">
            <a:spLocks noGrp="1"/>
          </p:cNvSpPr>
          <p:nvPr>
            <p:ph type="ctrTitle"/>
          </p:nvPr>
        </p:nvSpPr>
        <p:spPr>
          <a:xfrm>
            <a:off x="782850" y="1264217"/>
            <a:ext cx="3380400" cy="712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1"/>
          </p:nvPr>
        </p:nvSpPr>
        <p:spPr>
          <a:xfrm>
            <a:off x="782850" y="2542667"/>
            <a:ext cx="3687900" cy="134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5" name="Google Shape;815;p22"/>
          <p:cNvSpPr txBox="1"/>
          <p:nvPr/>
        </p:nvSpPr>
        <p:spPr>
          <a:xfrm>
            <a:off x="3038500" y="3831325"/>
            <a:ext cx="45435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816" name="Google Shape;816;p22"/>
          <p:cNvGrpSpPr/>
          <p:nvPr/>
        </p:nvGrpSpPr>
        <p:grpSpPr>
          <a:xfrm flipH="1">
            <a:off x="-262674" y="3935863"/>
            <a:ext cx="716725" cy="901375"/>
            <a:chOff x="-3888525" y="-2483300"/>
            <a:chExt cx="716725" cy="901375"/>
          </a:xfrm>
        </p:grpSpPr>
        <p:sp>
          <p:nvSpPr>
            <p:cNvPr id="817" name="Google Shape;817;p22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22"/>
          <p:cNvGrpSpPr/>
          <p:nvPr/>
        </p:nvGrpSpPr>
        <p:grpSpPr>
          <a:xfrm flipH="1">
            <a:off x="454038" y="4456988"/>
            <a:ext cx="323925" cy="323650"/>
            <a:chOff x="1608625" y="299800"/>
            <a:chExt cx="323925" cy="323650"/>
          </a:xfrm>
        </p:grpSpPr>
        <p:sp>
          <p:nvSpPr>
            <p:cNvPr id="820" name="Google Shape;820;p22"/>
            <p:cNvSpPr/>
            <p:nvPr/>
          </p:nvSpPr>
          <p:spPr>
            <a:xfrm>
              <a:off x="1633450" y="324425"/>
              <a:ext cx="275900" cy="274200"/>
            </a:xfrm>
            <a:custGeom>
              <a:avLst/>
              <a:gdLst/>
              <a:ahLst/>
              <a:cxnLst/>
              <a:rect l="l" t="t" r="r" b="b"/>
              <a:pathLst>
                <a:path w="11036" h="10968" extrusionOk="0">
                  <a:moveTo>
                    <a:pt x="10830" y="0"/>
                  </a:moveTo>
                  <a:cubicBezTo>
                    <a:pt x="10795" y="0"/>
                    <a:pt x="10758" y="16"/>
                    <a:pt x="10725" y="54"/>
                  </a:cubicBezTo>
                  <a:lnTo>
                    <a:pt x="46" y="10733"/>
                  </a:lnTo>
                  <a:cubicBezTo>
                    <a:pt x="1" y="10789"/>
                    <a:pt x="1" y="10867"/>
                    <a:pt x="46" y="10923"/>
                  </a:cubicBezTo>
                  <a:cubicBezTo>
                    <a:pt x="79" y="10956"/>
                    <a:pt x="112" y="10968"/>
                    <a:pt x="146" y="10968"/>
                  </a:cubicBezTo>
                  <a:cubicBezTo>
                    <a:pt x="191" y="10968"/>
                    <a:pt x="224" y="10956"/>
                    <a:pt x="246" y="10923"/>
                  </a:cubicBezTo>
                  <a:lnTo>
                    <a:pt x="10926" y="254"/>
                  </a:lnTo>
                  <a:cubicBezTo>
                    <a:pt x="11036" y="153"/>
                    <a:pt x="10941" y="0"/>
                    <a:pt x="10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1875625" y="299800"/>
              <a:ext cx="56925" cy="56950"/>
            </a:xfrm>
            <a:custGeom>
              <a:avLst/>
              <a:gdLst/>
              <a:ahLst/>
              <a:cxnLst/>
              <a:rect l="l" t="t" r="r" b="b"/>
              <a:pathLst>
                <a:path w="2277" h="2278" extrusionOk="0">
                  <a:moveTo>
                    <a:pt x="1139" y="1"/>
                  </a:moveTo>
                  <a:cubicBezTo>
                    <a:pt x="514" y="1"/>
                    <a:pt x="0" y="514"/>
                    <a:pt x="0" y="1139"/>
                  </a:cubicBezTo>
                  <a:cubicBezTo>
                    <a:pt x="0" y="1764"/>
                    <a:pt x="514" y="2277"/>
                    <a:pt x="1139" y="2277"/>
                  </a:cubicBezTo>
                  <a:cubicBezTo>
                    <a:pt x="1764" y="2277"/>
                    <a:pt x="2277" y="1764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1608625" y="566800"/>
              <a:ext cx="56950" cy="56650"/>
            </a:xfrm>
            <a:custGeom>
              <a:avLst/>
              <a:gdLst/>
              <a:ahLst/>
              <a:cxnLst/>
              <a:rect l="l" t="t" r="r" b="b"/>
              <a:pathLst>
                <a:path w="2278" h="2266" extrusionOk="0">
                  <a:moveTo>
                    <a:pt x="1139" y="0"/>
                  </a:moveTo>
                  <a:cubicBezTo>
                    <a:pt x="514" y="0"/>
                    <a:pt x="1" y="503"/>
                    <a:pt x="1" y="1127"/>
                  </a:cubicBezTo>
                  <a:cubicBezTo>
                    <a:pt x="1" y="1764"/>
                    <a:pt x="514" y="2266"/>
                    <a:pt x="1139" y="2266"/>
                  </a:cubicBezTo>
                  <a:cubicBezTo>
                    <a:pt x="1775" y="2266"/>
                    <a:pt x="2277" y="1764"/>
                    <a:pt x="2277" y="1127"/>
                  </a:cubicBezTo>
                  <a:cubicBezTo>
                    <a:pt x="2277" y="503"/>
                    <a:pt x="1775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22"/>
          <p:cNvGrpSpPr/>
          <p:nvPr/>
        </p:nvGrpSpPr>
        <p:grpSpPr>
          <a:xfrm flipH="1">
            <a:off x="7896101" y="233975"/>
            <a:ext cx="1516025" cy="1489525"/>
            <a:chOff x="-3888525" y="-3012325"/>
            <a:chExt cx="1516025" cy="1489525"/>
          </a:xfrm>
        </p:grpSpPr>
        <p:sp>
          <p:nvSpPr>
            <p:cNvPr id="824" name="Google Shape;824;p22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22"/>
          <p:cNvGrpSpPr/>
          <p:nvPr/>
        </p:nvGrpSpPr>
        <p:grpSpPr>
          <a:xfrm flipH="1">
            <a:off x="2309235" y="-400369"/>
            <a:ext cx="1019565" cy="1290805"/>
            <a:chOff x="-4017975" y="-49702"/>
            <a:chExt cx="1162825" cy="1472177"/>
          </a:xfrm>
        </p:grpSpPr>
        <p:sp>
          <p:nvSpPr>
            <p:cNvPr id="836" name="Google Shape;836;p2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22"/>
          <p:cNvGrpSpPr/>
          <p:nvPr/>
        </p:nvGrpSpPr>
        <p:grpSpPr>
          <a:xfrm>
            <a:off x="3698801" y="156500"/>
            <a:ext cx="873200" cy="618275"/>
            <a:chOff x="2240101" y="2000"/>
            <a:chExt cx="873200" cy="618275"/>
          </a:xfrm>
        </p:grpSpPr>
        <p:grpSp>
          <p:nvGrpSpPr>
            <p:cNvPr id="844" name="Google Shape;844;p22"/>
            <p:cNvGrpSpPr/>
            <p:nvPr/>
          </p:nvGrpSpPr>
          <p:grpSpPr>
            <a:xfrm flipH="1">
              <a:off x="2240101" y="2000"/>
              <a:ext cx="323925" cy="323650"/>
              <a:chOff x="1608625" y="299800"/>
              <a:chExt cx="323925" cy="323650"/>
            </a:xfrm>
          </p:grpSpPr>
          <p:sp>
            <p:nvSpPr>
              <p:cNvPr id="845" name="Google Shape;845;p22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" name="Google Shape;848;p22"/>
            <p:cNvSpPr/>
            <p:nvPr/>
          </p:nvSpPr>
          <p:spPr>
            <a:xfrm flipH="1">
              <a:off x="2564026" y="7337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 flipH="1">
            <a:off x="4163242" y="3973306"/>
            <a:ext cx="1938846" cy="1720830"/>
            <a:chOff x="-4912150" y="-540150"/>
            <a:chExt cx="2211275" cy="1962625"/>
          </a:xfrm>
        </p:grpSpPr>
        <p:sp>
          <p:nvSpPr>
            <p:cNvPr id="850" name="Google Shape;850;p22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-3248550" y="-540150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22"/>
          <p:cNvSpPr txBox="1"/>
          <p:nvPr/>
        </p:nvSpPr>
        <p:spPr>
          <a:xfrm>
            <a:off x="4980600" y="2573200"/>
            <a:ext cx="33804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CRÉDITS: Ce modèle de présentation a été créé par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comprenant des icônes de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des infographies et des images de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782850" y="1995825"/>
            <a:ext cx="3904500" cy="259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"/>
          <p:cNvSpPr txBox="1">
            <a:spLocks noGrp="1"/>
          </p:cNvSpPr>
          <p:nvPr>
            <p:ph type="subTitle" idx="2"/>
          </p:nvPr>
        </p:nvSpPr>
        <p:spPr>
          <a:xfrm>
            <a:off x="1682625" y="1355275"/>
            <a:ext cx="5779200" cy="53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917813" y="740425"/>
            <a:ext cx="3351600" cy="85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4437188" y="3399874"/>
            <a:ext cx="3789000" cy="100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4874588" y="2388438"/>
            <a:ext cx="3351600" cy="85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917813" y="1751950"/>
            <a:ext cx="3789000" cy="100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 rot="10800000">
            <a:off x="-287269" y="3176993"/>
            <a:ext cx="1803578" cy="1592367"/>
            <a:chOff x="-4912150" y="-393637"/>
            <a:chExt cx="2057000" cy="1816112"/>
          </a:xfrm>
        </p:grpSpPr>
        <p:sp>
          <p:nvSpPr>
            <p:cNvPr id="145" name="Google Shape;145;p5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6039350" y="414138"/>
            <a:ext cx="1040638" cy="901375"/>
            <a:chOff x="8457538" y="810363"/>
            <a:chExt cx="1040638" cy="901375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5"/>
          <p:cNvGrpSpPr/>
          <p:nvPr/>
        </p:nvGrpSpPr>
        <p:grpSpPr>
          <a:xfrm>
            <a:off x="2021856" y="3530393"/>
            <a:ext cx="1019565" cy="1290805"/>
            <a:chOff x="-4017975" y="-49702"/>
            <a:chExt cx="1162825" cy="1472177"/>
          </a:xfrm>
        </p:grpSpPr>
        <p:sp>
          <p:nvSpPr>
            <p:cNvPr id="173" name="Google Shape;173;p5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5"/>
          <p:cNvGrpSpPr/>
          <p:nvPr/>
        </p:nvGrpSpPr>
        <p:grpSpPr>
          <a:xfrm>
            <a:off x="7572872" y="-168350"/>
            <a:ext cx="1929500" cy="2210100"/>
            <a:chOff x="295725" y="-3462825"/>
            <a:chExt cx="1929500" cy="2210100"/>
          </a:xfrm>
        </p:grpSpPr>
        <p:sp>
          <p:nvSpPr>
            <p:cNvPr id="181" name="Google Shape;181;p5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6"/>
          <p:cNvGrpSpPr/>
          <p:nvPr/>
        </p:nvGrpSpPr>
        <p:grpSpPr>
          <a:xfrm>
            <a:off x="8361160" y="-152294"/>
            <a:ext cx="1040638" cy="1353907"/>
            <a:chOff x="8361160" y="-152294"/>
            <a:chExt cx="1040638" cy="1353907"/>
          </a:xfrm>
        </p:grpSpPr>
        <p:grpSp>
          <p:nvGrpSpPr>
            <p:cNvPr id="209" name="Google Shape;209;p6"/>
            <p:cNvGrpSpPr/>
            <p:nvPr/>
          </p:nvGrpSpPr>
          <p:grpSpPr>
            <a:xfrm flipH="1">
              <a:off x="8361160" y="300238"/>
              <a:ext cx="1040638" cy="901375"/>
              <a:chOff x="948060" y="3972813"/>
              <a:chExt cx="1040638" cy="901375"/>
            </a:xfrm>
          </p:grpSpPr>
          <p:grpSp>
            <p:nvGrpSpPr>
              <p:cNvPr id="210" name="Google Shape;210;p6"/>
              <p:cNvGrpSpPr/>
              <p:nvPr/>
            </p:nvGrpSpPr>
            <p:grpSpPr>
              <a:xfrm flipH="1">
                <a:off x="948060" y="3972813"/>
                <a:ext cx="716725" cy="901375"/>
                <a:chOff x="-3888525" y="-2483300"/>
                <a:chExt cx="716725" cy="901375"/>
              </a:xfrm>
            </p:grpSpPr>
            <p:sp>
              <p:nvSpPr>
                <p:cNvPr id="211" name="Google Shape;211;p6"/>
                <p:cNvSpPr/>
                <p:nvPr/>
              </p:nvSpPr>
              <p:spPr>
                <a:xfrm>
                  <a:off x="-3719475" y="-2483300"/>
                  <a:ext cx="547675" cy="5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7" h="21882" extrusionOk="0">
                      <a:moveTo>
                        <a:pt x="21756" y="1"/>
                      </a:moveTo>
                      <a:cubicBezTo>
                        <a:pt x="21723" y="1"/>
                        <a:pt x="21689" y="15"/>
                        <a:pt x="21661" y="43"/>
                      </a:cubicBezTo>
                      <a:lnTo>
                        <a:pt x="56" y="21647"/>
                      </a:lnTo>
                      <a:cubicBezTo>
                        <a:pt x="1" y="21703"/>
                        <a:pt x="1" y="21781"/>
                        <a:pt x="56" y="21837"/>
                      </a:cubicBezTo>
                      <a:cubicBezTo>
                        <a:pt x="79" y="21870"/>
                        <a:pt x="112" y="21882"/>
                        <a:pt x="157" y="21882"/>
                      </a:cubicBezTo>
                      <a:cubicBezTo>
                        <a:pt x="190" y="21882"/>
                        <a:pt x="224" y="21870"/>
                        <a:pt x="257" y="21837"/>
                      </a:cubicBezTo>
                      <a:lnTo>
                        <a:pt x="21851" y="243"/>
                      </a:lnTo>
                      <a:cubicBezTo>
                        <a:pt x="21907" y="188"/>
                        <a:pt x="21907" y="98"/>
                        <a:pt x="21851" y="43"/>
                      </a:cubicBezTo>
                      <a:cubicBezTo>
                        <a:pt x="21823" y="15"/>
                        <a:pt x="21790" y="1"/>
                        <a:pt x="217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6"/>
                <p:cNvSpPr/>
                <p:nvPr/>
              </p:nvSpPr>
              <p:spPr>
                <a:xfrm>
                  <a:off x="-3888525" y="-2128825"/>
                  <a:ext cx="549275" cy="5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1" h="21876" extrusionOk="0">
                      <a:moveTo>
                        <a:pt x="21780" y="1"/>
                      </a:moveTo>
                      <a:cubicBezTo>
                        <a:pt x="21751" y="1"/>
                        <a:pt x="21721" y="11"/>
                        <a:pt x="21694" y="36"/>
                      </a:cubicBezTo>
                      <a:lnTo>
                        <a:pt x="89" y="21630"/>
                      </a:lnTo>
                      <a:cubicBezTo>
                        <a:pt x="0" y="21719"/>
                        <a:pt x="67" y="21864"/>
                        <a:pt x="190" y="21875"/>
                      </a:cubicBezTo>
                      <a:cubicBezTo>
                        <a:pt x="223" y="21864"/>
                        <a:pt x="268" y="21853"/>
                        <a:pt x="290" y="21830"/>
                      </a:cubicBezTo>
                      <a:lnTo>
                        <a:pt x="21884" y="226"/>
                      </a:lnTo>
                      <a:cubicBezTo>
                        <a:pt x="21971" y="130"/>
                        <a:pt x="21882" y="1"/>
                        <a:pt x="21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6"/>
              <p:cNvGrpSpPr/>
              <p:nvPr/>
            </p:nvGrpSpPr>
            <p:grpSpPr>
              <a:xfrm flipH="1">
                <a:off x="1664772" y="4493938"/>
                <a:ext cx="323925" cy="323650"/>
                <a:chOff x="1608625" y="299800"/>
                <a:chExt cx="323925" cy="323650"/>
              </a:xfrm>
            </p:grpSpPr>
            <p:sp>
              <p:nvSpPr>
                <p:cNvPr id="214" name="Google Shape;214;p6"/>
                <p:cNvSpPr/>
                <p:nvPr/>
              </p:nvSpPr>
              <p:spPr>
                <a:xfrm>
                  <a:off x="1633450" y="324425"/>
                  <a:ext cx="275900" cy="2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6" h="10968" extrusionOk="0">
                      <a:moveTo>
                        <a:pt x="10830" y="0"/>
                      </a:moveTo>
                      <a:cubicBezTo>
                        <a:pt x="10795" y="0"/>
                        <a:pt x="10758" y="16"/>
                        <a:pt x="10725" y="54"/>
                      </a:cubicBezTo>
                      <a:lnTo>
                        <a:pt x="46" y="10733"/>
                      </a:lnTo>
                      <a:cubicBezTo>
                        <a:pt x="1" y="10789"/>
                        <a:pt x="1" y="10867"/>
                        <a:pt x="46" y="10923"/>
                      </a:cubicBezTo>
                      <a:cubicBezTo>
                        <a:pt x="79" y="10956"/>
                        <a:pt x="112" y="10968"/>
                        <a:pt x="146" y="10968"/>
                      </a:cubicBezTo>
                      <a:cubicBezTo>
                        <a:pt x="191" y="10968"/>
                        <a:pt x="224" y="10956"/>
                        <a:pt x="246" y="10923"/>
                      </a:cubicBezTo>
                      <a:lnTo>
                        <a:pt x="10926" y="254"/>
                      </a:lnTo>
                      <a:cubicBezTo>
                        <a:pt x="11036" y="153"/>
                        <a:pt x="10941" y="0"/>
                        <a:pt x="10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6"/>
                <p:cNvSpPr/>
                <p:nvPr/>
              </p:nvSpPr>
              <p:spPr>
                <a:xfrm>
                  <a:off x="1875625" y="299800"/>
                  <a:ext cx="56925" cy="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7" h="2278" extrusionOk="0">
                      <a:moveTo>
                        <a:pt x="1139" y="1"/>
                      </a:moveTo>
                      <a:cubicBezTo>
                        <a:pt x="514" y="1"/>
                        <a:pt x="0" y="514"/>
                        <a:pt x="0" y="1139"/>
                      </a:cubicBezTo>
                      <a:cubicBezTo>
                        <a:pt x="0" y="1764"/>
                        <a:pt x="514" y="2277"/>
                        <a:pt x="1139" y="2277"/>
                      </a:cubicBezTo>
                      <a:cubicBezTo>
                        <a:pt x="1764" y="2277"/>
                        <a:pt x="2277" y="1764"/>
                        <a:pt x="2277" y="1139"/>
                      </a:cubicBezTo>
                      <a:cubicBezTo>
                        <a:pt x="2277" y="514"/>
                        <a:pt x="1764" y="1"/>
                        <a:pt x="11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6"/>
                <p:cNvSpPr/>
                <p:nvPr/>
              </p:nvSpPr>
              <p:spPr>
                <a:xfrm>
                  <a:off x="1608625" y="566800"/>
                  <a:ext cx="56950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2266" extrusionOk="0">
                      <a:moveTo>
                        <a:pt x="1139" y="0"/>
                      </a:moveTo>
                      <a:cubicBezTo>
                        <a:pt x="514" y="0"/>
                        <a:pt x="1" y="503"/>
                        <a:pt x="1" y="1127"/>
                      </a:cubicBezTo>
                      <a:cubicBezTo>
                        <a:pt x="1" y="1764"/>
                        <a:pt x="514" y="2266"/>
                        <a:pt x="1139" y="2266"/>
                      </a:cubicBezTo>
                      <a:cubicBezTo>
                        <a:pt x="1775" y="2266"/>
                        <a:pt x="2277" y="1764"/>
                        <a:pt x="2277" y="1127"/>
                      </a:cubicBezTo>
                      <a:cubicBezTo>
                        <a:pt x="2277" y="503"/>
                        <a:pt x="1775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7" name="Google Shape;217;p6"/>
            <p:cNvGrpSpPr/>
            <p:nvPr/>
          </p:nvGrpSpPr>
          <p:grpSpPr>
            <a:xfrm rot="10800000">
              <a:off x="8442919" y="-152294"/>
              <a:ext cx="777174" cy="1001897"/>
              <a:chOff x="-4604150" y="-305525"/>
              <a:chExt cx="886375" cy="1142675"/>
            </a:xfrm>
          </p:grpSpPr>
          <p:sp>
            <p:nvSpPr>
              <p:cNvPr id="218" name="Google Shape;218;p6"/>
              <p:cNvSpPr/>
              <p:nvPr/>
            </p:nvSpPr>
            <p:spPr>
              <a:xfrm>
                <a:off x="-4604150" y="-280425"/>
                <a:ext cx="858750" cy="1117575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3780300" y="-305525"/>
                <a:ext cx="62525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4199050" y="281125"/>
                <a:ext cx="155150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" name="Google Shape;221;p6"/>
          <p:cNvGrpSpPr/>
          <p:nvPr/>
        </p:nvGrpSpPr>
        <p:grpSpPr>
          <a:xfrm>
            <a:off x="778838" y="379263"/>
            <a:ext cx="184175" cy="158025"/>
            <a:chOff x="-3626300" y="-1680825"/>
            <a:chExt cx="184175" cy="158025"/>
          </a:xfrm>
        </p:grpSpPr>
        <p:sp>
          <p:nvSpPr>
            <p:cNvPr id="222" name="Google Shape;222;p6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-252062" y="300238"/>
            <a:ext cx="716725" cy="901375"/>
            <a:chOff x="-3888525" y="-2483300"/>
            <a:chExt cx="716725" cy="901375"/>
          </a:xfrm>
        </p:grpSpPr>
        <p:sp>
          <p:nvSpPr>
            <p:cNvPr id="225" name="Google Shape;225;p6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>
            <a:spLocks noGrp="1"/>
          </p:cNvSpPr>
          <p:nvPr>
            <p:ph type="subTitle" idx="1"/>
          </p:nvPr>
        </p:nvSpPr>
        <p:spPr>
          <a:xfrm>
            <a:off x="782850" y="1341548"/>
            <a:ext cx="7578300" cy="527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0" name="Google Shape;230;p7"/>
          <p:cNvGrpSpPr/>
          <p:nvPr/>
        </p:nvGrpSpPr>
        <p:grpSpPr>
          <a:xfrm>
            <a:off x="7433700" y="4482713"/>
            <a:ext cx="1040638" cy="901375"/>
            <a:chOff x="8457538" y="810363"/>
            <a:chExt cx="1040638" cy="901375"/>
          </a:xfrm>
        </p:grpSpPr>
        <p:grpSp>
          <p:nvGrpSpPr>
            <p:cNvPr id="231" name="Google Shape;231;p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232" name="Google Shape;232;p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235" name="Google Shape;235;p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8" name="Google Shape;238;p7"/>
          <p:cNvGrpSpPr/>
          <p:nvPr/>
        </p:nvGrpSpPr>
        <p:grpSpPr>
          <a:xfrm>
            <a:off x="388869" y="-29307"/>
            <a:ext cx="1019565" cy="1290805"/>
            <a:chOff x="-4017975" y="-49702"/>
            <a:chExt cx="1162825" cy="1472177"/>
          </a:xfrm>
        </p:grpSpPr>
        <p:sp>
          <p:nvSpPr>
            <p:cNvPr id="239" name="Google Shape;239;p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7"/>
          <p:cNvGrpSpPr/>
          <p:nvPr/>
        </p:nvGrpSpPr>
        <p:grpSpPr>
          <a:xfrm>
            <a:off x="7934047" y="1528575"/>
            <a:ext cx="1929500" cy="2210100"/>
            <a:chOff x="295725" y="-3462825"/>
            <a:chExt cx="1929500" cy="2210100"/>
          </a:xfrm>
        </p:grpSpPr>
        <p:sp>
          <p:nvSpPr>
            <p:cNvPr id="247" name="Google Shape;247;p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7"/>
          <p:cNvGrpSpPr/>
          <p:nvPr/>
        </p:nvGrpSpPr>
        <p:grpSpPr>
          <a:xfrm rot="10800000">
            <a:off x="-510906" y="2675681"/>
            <a:ext cx="1803578" cy="1592367"/>
            <a:chOff x="-4912150" y="-393637"/>
            <a:chExt cx="2057000" cy="1816112"/>
          </a:xfrm>
        </p:grpSpPr>
        <p:sp>
          <p:nvSpPr>
            <p:cNvPr id="273" name="Google Shape;273;p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 flipH="1">
            <a:off x="7745597" y="3097813"/>
            <a:ext cx="1516025" cy="1489525"/>
            <a:chOff x="-3888525" y="-3012325"/>
            <a:chExt cx="1516025" cy="1489525"/>
          </a:xfrm>
        </p:grpSpPr>
        <p:sp>
          <p:nvSpPr>
            <p:cNvPr id="295" name="Google Shape;295;p8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8"/>
          <p:cNvGrpSpPr/>
          <p:nvPr/>
        </p:nvGrpSpPr>
        <p:grpSpPr>
          <a:xfrm>
            <a:off x="7994347" y="735313"/>
            <a:ext cx="873188" cy="546900"/>
            <a:chOff x="1115510" y="4327288"/>
            <a:chExt cx="873188" cy="546900"/>
          </a:xfrm>
        </p:grpSpPr>
        <p:sp>
          <p:nvSpPr>
            <p:cNvPr id="307" name="Google Shape;307;p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09" name="Google Shape;309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2" name="Google Shape;312;p8"/>
          <p:cNvGrpSpPr/>
          <p:nvPr/>
        </p:nvGrpSpPr>
        <p:grpSpPr>
          <a:xfrm flipH="1">
            <a:off x="6119781" y="4587350"/>
            <a:ext cx="713803" cy="706547"/>
            <a:chOff x="-4017975" y="616650"/>
            <a:chExt cx="814100" cy="805825"/>
          </a:xfrm>
        </p:grpSpPr>
        <p:sp>
          <p:nvSpPr>
            <p:cNvPr id="313" name="Google Shape;313;p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665435" y="-108237"/>
            <a:ext cx="1040638" cy="901375"/>
            <a:chOff x="948060" y="3972813"/>
            <a:chExt cx="1040638" cy="901375"/>
          </a:xfrm>
        </p:grpSpPr>
        <p:grpSp>
          <p:nvGrpSpPr>
            <p:cNvPr id="318" name="Google Shape;318;p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22" name="Google Shape;322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7" name="Google Shape;327;p9"/>
          <p:cNvSpPr txBox="1">
            <a:spLocks noGrp="1"/>
          </p:cNvSpPr>
          <p:nvPr>
            <p:ph type="subTitle" idx="1"/>
          </p:nvPr>
        </p:nvSpPr>
        <p:spPr>
          <a:xfrm>
            <a:off x="782850" y="282487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28" name="Google Shape;328;p9"/>
          <p:cNvGrpSpPr/>
          <p:nvPr/>
        </p:nvGrpSpPr>
        <p:grpSpPr>
          <a:xfrm>
            <a:off x="8457538" y="810363"/>
            <a:ext cx="1040638" cy="901375"/>
            <a:chOff x="8457538" y="810363"/>
            <a:chExt cx="1040638" cy="901375"/>
          </a:xfrm>
        </p:grpSpPr>
        <p:grpSp>
          <p:nvGrpSpPr>
            <p:cNvPr id="329" name="Google Shape;329;p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330" name="Google Shape;330;p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333" name="Google Shape;333;p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title"/>
          </p:nvPr>
        </p:nvSpPr>
        <p:spPr>
          <a:xfrm>
            <a:off x="782850" y="1941300"/>
            <a:ext cx="5137800" cy="12609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5"/>
          <p:cNvSpPr txBox="1">
            <a:spLocks noGrp="1"/>
          </p:cNvSpPr>
          <p:nvPr>
            <p:ph type="ctrTitle"/>
          </p:nvPr>
        </p:nvSpPr>
        <p:spPr>
          <a:xfrm flipH="1">
            <a:off x="1049475" y="143123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Montserrat Medium"/>
                <a:ea typeface="Montserrat Medium"/>
                <a:cs typeface="Montserrat Medium"/>
                <a:sym typeface="Montserrat Medium"/>
              </a:rPr>
              <a:t>License Plate Recognition</a:t>
            </a:r>
            <a:endParaRPr/>
          </a:p>
        </p:txBody>
      </p:sp>
      <p:sp>
        <p:nvSpPr>
          <p:cNvPr id="918" name="Google Shape;918;p25"/>
          <p:cNvSpPr txBox="1">
            <a:spLocks noGrp="1"/>
          </p:cNvSpPr>
          <p:nvPr>
            <p:ph type="subTitle" idx="1"/>
          </p:nvPr>
        </p:nvSpPr>
        <p:spPr>
          <a:xfrm flipH="1">
            <a:off x="1049525" y="3219391"/>
            <a:ext cx="6952800" cy="1151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Computer Vision Project III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710882199 - Enzo Haegel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410985099 - Savelii Spitsin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5"/>
          <p:cNvSpPr/>
          <p:nvPr/>
        </p:nvSpPr>
        <p:spPr>
          <a:xfrm flipH="1">
            <a:off x="-186582" y="5584563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56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5"/>
          <p:cNvGrpSpPr/>
          <p:nvPr/>
        </p:nvGrpSpPr>
        <p:grpSpPr>
          <a:xfrm flipH="1">
            <a:off x="5870297" y="3482200"/>
            <a:ext cx="1929500" cy="2210100"/>
            <a:chOff x="295725" y="-3462825"/>
            <a:chExt cx="1929500" cy="2210100"/>
          </a:xfrm>
        </p:grpSpPr>
        <p:sp>
          <p:nvSpPr>
            <p:cNvPr id="921" name="Google Shape;921;p25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5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5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25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947" name="Google Shape;947;p25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948" name="Google Shape;948;p2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950;p25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951" name="Google Shape;951;p2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4" name="Google Shape;954;p25"/>
          <p:cNvGrpSpPr/>
          <p:nvPr/>
        </p:nvGrpSpPr>
        <p:grpSpPr>
          <a:xfrm>
            <a:off x="1150535" y="2906418"/>
            <a:ext cx="4208350" cy="192185"/>
            <a:chOff x="948060" y="2996029"/>
            <a:chExt cx="4208350" cy="192185"/>
          </a:xfrm>
        </p:grpSpPr>
        <p:sp>
          <p:nvSpPr>
            <p:cNvPr id="955" name="Google Shape;955;p25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6" name="Google Shape;956;p25"/>
            <p:cNvCxnSpPr>
              <a:stCxn id="957" idx="6"/>
              <a:endCxn id="958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7" name="Google Shape;957;p25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 txBox="1">
            <a:spLocks noGrp="1"/>
          </p:cNvSpPr>
          <p:nvPr>
            <p:ph type="title"/>
          </p:nvPr>
        </p:nvSpPr>
        <p:spPr>
          <a:xfrm>
            <a:off x="782850" y="275550"/>
            <a:ext cx="7578300" cy="853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 Plate Recognition using OpenCV and EasyOCR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26"/>
          <p:cNvSpPr txBox="1">
            <a:spLocks noGrp="1"/>
          </p:cNvSpPr>
          <p:nvPr>
            <p:ph type="subTitle" idx="1"/>
          </p:nvPr>
        </p:nvSpPr>
        <p:spPr>
          <a:xfrm>
            <a:off x="229625" y="1974725"/>
            <a:ext cx="3773400" cy="270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Pipeline: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/>
              <a:t>Video Processing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/>
              <a:t>License Plate Extraction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/>
              <a:t>Text Recognition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965" name="Google Shape;965;p26"/>
          <p:cNvGrpSpPr/>
          <p:nvPr/>
        </p:nvGrpSpPr>
        <p:grpSpPr>
          <a:xfrm>
            <a:off x="1611150" y="1262470"/>
            <a:ext cx="5921700" cy="192184"/>
            <a:chOff x="902597" y="1069304"/>
            <a:chExt cx="5921700" cy="192184"/>
          </a:xfrm>
        </p:grpSpPr>
        <p:grpSp>
          <p:nvGrpSpPr>
            <p:cNvPr id="966" name="Google Shape;966;p26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967" name="Google Shape;967;p26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68" name="Google Shape;968;p26"/>
              <p:cNvCxnSpPr>
                <a:stCxn id="969" idx="6"/>
                <a:endCxn id="970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0" name="Google Shape;970;p26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9" name="Google Shape;969;p26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26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972" name="Google Shape;972;p26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26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977" name="Google Shape;977;p26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978" name="Google Shape;978;p26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6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0" name="Google Shape;980;p26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981" name="Google Shape;981;p26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6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6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84" name="Google Shape;984;p26" descr="Captcha examples that can be solved by this CAPTCHA sol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7222" y="1760425"/>
            <a:ext cx="4846378" cy="32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27"/>
          <p:cNvSpPr txBox="1">
            <a:spLocks noGrp="1"/>
          </p:cNvSpPr>
          <p:nvPr>
            <p:ph type="title"/>
          </p:nvPr>
        </p:nvSpPr>
        <p:spPr>
          <a:xfrm>
            <a:off x="782850" y="275550"/>
            <a:ext cx="7578300" cy="853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 Plate Recognition using OpenCV and EasyOCR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27"/>
          <p:cNvSpPr txBox="1">
            <a:spLocks noGrp="1"/>
          </p:cNvSpPr>
          <p:nvPr>
            <p:ph type="subTitle" idx="1"/>
          </p:nvPr>
        </p:nvSpPr>
        <p:spPr>
          <a:xfrm>
            <a:off x="229625" y="1400675"/>
            <a:ext cx="4722600" cy="3283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b="1"/>
              <a:t>Load the video</a:t>
            </a: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b="1"/>
              <a:t>Frame Preprocessing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- Resizing the frame using imutils.resize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- Converting to grayscale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- Applying Bilateral Filtering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- Canny edge detection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b="1"/>
              <a:t>Contour Detection</a:t>
            </a:r>
            <a:endParaRPr sz="15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-Find contours in the edge image using the cv2.findContours function.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Sort the contours by area in descending order to 	prioritize larger contour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grpSp>
        <p:nvGrpSpPr>
          <p:cNvPr id="991" name="Google Shape;991;p27"/>
          <p:cNvGrpSpPr/>
          <p:nvPr/>
        </p:nvGrpSpPr>
        <p:grpSpPr>
          <a:xfrm>
            <a:off x="1611150" y="1262470"/>
            <a:ext cx="5921700" cy="192184"/>
            <a:chOff x="902597" y="1069304"/>
            <a:chExt cx="5921700" cy="192184"/>
          </a:xfrm>
        </p:grpSpPr>
        <p:grpSp>
          <p:nvGrpSpPr>
            <p:cNvPr id="992" name="Google Shape;992;p27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993" name="Google Shape;993;p27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94" name="Google Shape;994;p27"/>
              <p:cNvCxnSpPr>
                <a:stCxn id="995" idx="6"/>
                <a:endCxn id="996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6" name="Google Shape;996;p27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5" name="Google Shape;995;p27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27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998" name="Google Shape;998;p2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27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03" name="Google Shape;1003;p2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04" name="Google Shape;1004;p2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6" name="Google Shape;1006;p2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07" name="Google Shape;1007;p2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10" name="Google Shape;1010;p27"/>
          <p:cNvPicPr preferRelativeResize="0"/>
          <p:nvPr/>
        </p:nvPicPr>
        <p:blipFill rotWithShape="1">
          <a:blip r:embed="rId3">
            <a:alphaModFix/>
          </a:blip>
          <a:srcRect l="26123" r="29831"/>
          <a:stretch/>
        </p:blipFill>
        <p:spPr>
          <a:xfrm>
            <a:off x="4888761" y="1454650"/>
            <a:ext cx="3938739" cy="34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8"/>
          <p:cNvSpPr txBox="1">
            <a:spLocks noGrp="1"/>
          </p:cNvSpPr>
          <p:nvPr>
            <p:ph type="title"/>
          </p:nvPr>
        </p:nvSpPr>
        <p:spPr>
          <a:xfrm>
            <a:off x="782850" y="275550"/>
            <a:ext cx="7578300" cy="520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 Plate Extraction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8"/>
          <p:cNvSpPr txBox="1">
            <a:spLocks noGrp="1"/>
          </p:cNvSpPr>
          <p:nvPr>
            <p:ph type="subTitle" idx="1"/>
          </p:nvPr>
        </p:nvSpPr>
        <p:spPr>
          <a:xfrm>
            <a:off x="4133175" y="903550"/>
            <a:ext cx="4454700" cy="418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/>
              <a:t>Iterate over the contours and approximate their shape using the Ramer-Douglas-Peucker algorithm.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/>
              <a:t>Check if the approximated contour has four corners, which indicates a rectangular shape.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/>
              <a:t>Check if the approximated contour has four corners, which indicates a rectangular shape.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/>
              <a:t>Select the first contour that meets the criteria, assuming it represents the license plate.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/>
              <a:t>Extract licence plate cropped image for recognition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grpSp>
        <p:nvGrpSpPr>
          <p:cNvPr id="1017" name="Google Shape;1017;p28"/>
          <p:cNvGrpSpPr/>
          <p:nvPr/>
        </p:nvGrpSpPr>
        <p:grpSpPr>
          <a:xfrm>
            <a:off x="1611150" y="711370"/>
            <a:ext cx="5921700" cy="192185"/>
            <a:chOff x="902597" y="1069304"/>
            <a:chExt cx="5921700" cy="192184"/>
          </a:xfrm>
        </p:grpSpPr>
        <p:grpSp>
          <p:nvGrpSpPr>
            <p:cNvPr id="1018" name="Google Shape;1018;p28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019" name="Google Shape;1019;p28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28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28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28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3" name="Google Shape;1023;p28" descr="Line Simplification"/>
          <p:cNvPicPr preferRelativeResize="0"/>
          <p:nvPr/>
        </p:nvPicPr>
        <p:blipFill rotWithShape="1">
          <a:blip r:embed="rId3">
            <a:alphaModFix/>
          </a:blip>
          <a:srcRect l="228" r="437"/>
          <a:stretch/>
        </p:blipFill>
        <p:spPr>
          <a:xfrm>
            <a:off x="114800" y="1463950"/>
            <a:ext cx="4018375" cy="275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9"/>
          <p:cNvSpPr txBox="1">
            <a:spLocks noGrp="1"/>
          </p:cNvSpPr>
          <p:nvPr>
            <p:ph type="title"/>
          </p:nvPr>
        </p:nvSpPr>
        <p:spPr>
          <a:xfrm>
            <a:off x="782850" y="275550"/>
            <a:ext cx="7578300" cy="520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Recognition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9" name="Google Shape;1029;p29"/>
          <p:cNvGrpSpPr/>
          <p:nvPr/>
        </p:nvGrpSpPr>
        <p:grpSpPr>
          <a:xfrm>
            <a:off x="1611150" y="711370"/>
            <a:ext cx="5921700" cy="192185"/>
            <a:chOff x="902597" y="1069304"/>
            <a:chExt cx="5921700" cy="192184"/>
          </a:xfrm>
        </p:grpSpPr>
        <p:grpSp>
          <p:nvGrpSpPr>
            <p:cNvPr id="1030" name="Google Shape;1030;p29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031" name="Google Shape;1031;p29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2" name="Google Shape;1032;p29"/>
              <p:cNvCxnSpPr>
                <a:stCxn id="1033" idx="6"/>
                <a:endCxn id="1034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34" name="Google Shape;1034;p29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3" name="Google Shape;1033;p29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5" name="Google Shape;1035;p29" descr="pl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6850" y="1668575"/>
            <a:ext cx="9644700" cy="2893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00" y="229650"/>
            <a:ext cx="2954245" cy="1628284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1" name="Google Shape;104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769" y="1997505"/>
            <a:ext cx="3978403" cy="1540469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2" name="Google Shape;104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2458" y="3735868"/>
            <a:ext cx="3323319" cy="1269881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3" name="Google Shape;1043;p30"/>
          <p:cNvSpPr txBox="1">
            <a:spLocks noGrp="1"/>
          </p:cNvSpPr>
          <p:nvPr>
            <p:ph type="subTitle" idx="1"/>
          </p:nvPr>
        </p:nvSpPr>
        <p:spPr>
          <a:xfrm>
            <a:off x="5005725" y="420975"/>
            <a:ext cx="3268500" cy="3245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CRAFT</a:t>
            </a:r>
            <a:r>
              <a:rPr lang="en" sz="1700"/>
              <a:t> - Character Region Awareness for Text  Detection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ResNet</a:t>
            </a:r>
            <a:r>
              <a:rPr lang="en" sz="1700"/>
              <a:t> - Residual Neural Network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LTSM</a:t>
            </a:r>
            <a:r>
              <a:rPr lang="en" sz="1700"/>
              <a:t> - Long Short-Term Memory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CTC loss</a:t>
            </a:r>
            <a:r>
              <a:rPr lang="en" sz="1700"/>
              <a:t> - Connectionist Temporal Classification loss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1"/>
          <p:cNvSpPr txBox="1">
            <a:spLocks noGrp="1"/>
          </p:cNvSpPr>
          <p:nvPr>
            <p:ph type="title" idx="4294967295"/>
          </p:nvPr>
        </p:nvSpPr>
        <p:spPr>
          <a:xfrm>
            <a:off x="3854900" y="1621875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Real usage</a:t>
            </a:r>
            <a:endParaRPr sz="5000"/>
          </a:p>
        </p:txBody>
      </p:sp>
      <p:sp>
        <p:nvSpPr>
          <p:cNvPr id="1049" name="Google Shape;1049;p31"/>
          <p:cNvSpPr txBox="1">
            <a:spLocks noGrp="1"/>
          </p:cNvSpPr>
          <p:nvPr>
            <p:ph type="subTitle" idx="4"/>
          </p:nvPr>
        </p:nvSpPr>
        <p:spPr>
          <a:xfrm>
            <a:off x="3801450" y="2808813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now let’s see a real possible usage with our application!</a:t>
            </a:r>
            <a:endParaRPr/>
          </a:p>
        </p:txBody>
      </p:sp>
      <p:grpSp>
        <p:nvGrpSpPr>
          <p:cNvPr id="1050" name="Google Shape;1050;p31"/>
          <p:cNvGrpSpPr/>
          <p:nvPr/>
        </p:nvGrpSpPr>
        <p:grpSpPr>
          <a:xfrm>
            <a:off x="4089147" y="2433541"/>
            <a:ext cx="3478000" cy="192185"/>
            <a:chOff x="4788672" y="2177404"/>
            <a:chExt cx="3478000" cy="192185"/>
          </a:xfrm>
        </p:grpSpPr>
        <p:sp>
          <p:nvSpPr>
            <p:cNvPr id="1051" name="Google Shape;1051;p31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2" name="Google Shape;1052;p31"/>
            <p:cNvCxnSpPr>
              <a:stCxn id="1053" idx="6"/>
              <a:endCxn id="1054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4" name="Google Shape;1054;p31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1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Screen_Recording_20230616_031943_ImageRecognition (1)">
            <a:hlinkClick r:id="" action="ppaction://media"/>
            <a:extLst>
              <a:ext uri="{FF2B5EF4-FFF2-40B4-BE49-F238E27FC236}">
                <a16:creationId xmlns:a16="http://schemas.microsoft.com/office/drawing/2014/main" id="{49E71A38-3E30-127A-56E7-B0A4331959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629" y="-268620"/>
            <a:ext cx="2682425" cy="5751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3"/>
          <p:cNvSpPr txBox="1">
            <a:spLocks noGrp="1"/>
          </p:cNvSpPr>
          <p:nvPr>
            <p:ph type="ctrTitle"/>
          </p:nvPr>
        </p:nvSpPr>
        <p:spPr>
          <a:xfrm flipH="1">
            <a:off x="1095575" y="144653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Montserrat Medium"/>
                <a:ea typeface="Montserrat Medium"/>
                <a:cs typeface="Montserrat Medium"/>
                <a:sym typeface="Montserrat Medium"/>
              </a:rPr>
              <a:t>Thank you for listening!</a:t>
            </a:r>
            <a:endParaRPr/>
          </a:p>
        </p:txBody>
      </p:sp>
      <p:sp>
        <p:nvSpPr>
          <p:cNvPr id="1074" name="Google Shape;1074;p33"/>
          <p:cNvSpPr txBox="1">
            <a:spLocks noGrp="1"/>
          </p:cNvSpPr>
          <p:nvPr>
            <p:ph type="subTitle" idx="1"/>
          </p:nvPr>
        </p:nvSpPr>
        <p:spPr>
          <a:xfrm flipH="1">
            <a:off x="1095625" y="3234691"/>
            <a:ext cx="6952800" cy="1151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Computer Vision Project III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710882199 - Enzo Haegel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410985099 - Savelii Spitsin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3"/>
          <p:cNvSpPr/>
          <p:nvPr/>
        </p:nvSpPr>
        <p:spPr>
          <a:xfrm flipH="1">
            <a:off x="-186582" y="5584563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56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6" name="Google Shape;1076;p33"/>
          <p:cNvGrpSpPr/>
          <p:nvPr/>
        </p:nvGrpSpPr>
        <p:grpSpPr>
          <a:xfrm flipH="1">
            <a:off x="5870297" y="3482200"/>
            <a:ext cx="1929500" cy="2210100"/>
            <a:chOff x="295725" y="-3462825"/>
            <a:chExt cx="1929500" cy="2210100"/>
          </a:xfrm>
        </p:grpSpPr>
        <p:sp>
          <p:nvSpPr>
            <p:cNvPr id="1077" name="Google Shape;1077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" name="Google Shape;1102;p33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1103" name="Google Shape;1103;p3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1104" name="Google Shape;1104;p3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3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107" name="Google Shape;1107;p3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0" name="Google Shape;1110;p33"/>
          <p:cNvGrpSpPr/>
          <p:nvPr/>
        </p:nvGrpSpPr>
        <p:grpSpPr>
          <a:xfrm>
            <a:off x="1196635" y="2921718"/>
            <a:ext cx="4208350" cy="192185"/>
            <a:chOff x="948060" y="2996029"/>
            <a:chExt cx="4208350" cy="192185"/>
          </a:xfrm>
        </p:grpSpPr>
        <p:sp>
          <p:nvSpPr>
            <p:cNvPr id="1111" name="Google Shape;1111;p33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2" name="Google Shape;1112;p33"/>
            <p:cNvCxnSpPr>
              <a:stCxn id="1113" idx="6"/>
              <a:endCxn id="1114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3" name="Google Shape;1113;p33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T Department Meeting by Slidesgo">
  <a:themeElements>
    <a:clrScheme name="Simple Light">
      <a:dk1>
        <a:srgbClr val="F6F6FF"/>
      </a:dk1>
      <a:lt1>
        <a:srgbClr val="4E5EA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E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On-screen Show (16:9)</PresentationFormat>
  <Paragraphs>47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Montserrat Medium</vt:lpstr>
      <vt:lpstr>Montserrat</vt:lpstr>
      <vt:lpstr>Arial</vt:lpstr>
      <vt:lpstr>Montserrat Black</vt:lpstr>
      <vt:lpstr>Jost</vt:lpstr>
      <vt:lpstr>Tajawal</vt:lpstr>
      <vt:lpstr>IT Department Meeting by Slidesgo</vt:lpstr>
      <vt:lpstr>License Plate Recognition</vt:lpstr>
      <vt:lpstr>License Plate Recognition using OpenCV and EasyOCR  </vt:lpstr>
      <vt:lpstr>License Plate Recognition using OpenCV and EasyOCR  </vt:lpstr>
      <vt:lpstr>License Plate Extraction  </vt:lpstr>
      <vt:lpstr>Text Recognition  </vt:lpstr>
      <vt:lpstr>PowerPoint Presentation</vt:lpstr>
      <vt:lpstr>Real usage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License Plate Recognition</dc:title>
  <cp:lastModifiedBy>Enzo HAEGEL</cp:lastModifiedBy>
  <cp:revision>1</cp:revision>
  <dcterms:modified xsi:type="dcterms:W3CDTF">2023-06-16T01:44:13Z</dcterms:modified>
</cp:coreProperties>
</file>